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"/>
  </p:handoutMasterIdLst>
  <p:sldIdLst>
    <p:sldId id="257" r:id="rId2"/>
    <p:sldId id="258" r:id="rId3"/>
    <p:sldId id="259" r:id="rId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794" autoAdjust="0"/>
    <p:restoredTop sz="94660"/>
  </p:normalViewPr>
  <p:slideViewPr>
    <p:cSldViewPr snapToGrid="0">
      <p:cViewPr varScale="1">
        <p:scale>
          <a:sx n="73" d="100"/>
          <a:sy n="73" d="100"/>
        </p:scale>
        <p:origin x="9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handoutMaster" Target="handoutMasters/handout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4E60CC6-6B53-4A65-8573-713EDB66EDFA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52F2569-2948-4927-AFD7-78804561C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6498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F6BAF-FBA7-4C90-91F8-BC10E1957DD5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D6AA5-D22C-4604-B384-CC5A7CE0D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61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F6BAF-FBA7-4C90-91F8-BC10E1957DD5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D6AA5-D22C-4604-B384-CC5A7CE0D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561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F6BAF-FBA7-4C90-91F8-BC10E1957DD5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D6AA5-D22C-4604-B384-CC5A7CE0D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688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F6BAF-FBA7-4C90-91F8-BC10E1957DD5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D6AA5-D22C-4604-B384-CC5A7CE0D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527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F6BAF-FBA7-4C90-91F8-BC10E1957DD5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D6AA5-D22C-4604-B384-CC5A7CE0D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544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F6BAF-FBA7-4C90-91F8-BC10E1957DD5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D6AA5-D22C-4604-B384-CC5A7CE0D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688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F6BAF-FBA7-4C90-91F8-BC10E1957DD5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D6AA5-D22C-4604-B384-CC5A7CE0D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741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F6BAF-FBA7-4C90-91F8-BC10E1957DD5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D6AA5-D22C-4604-B384-CC5A7CE0D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496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F6BAF-FBA7-4C90-91F8-BC10E1957DD5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D6AA5-D22C-4604-B384-CC5A7CE0D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58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F6BAF-FBA7-4C90-91F8-BC10E1957DD5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D6AA5-D22C-4604-B384-CC5A7CE0D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423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F6BAF-FBA7-4C90-91F8-BC10E1957DD5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D6AA5-D22C-4604-B384-CC5A7CE0D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007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F6BAF-FBA7-4C90-91F8-BC10E1957DD5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D6AA5-D22C-4604-B384-CC5A7CE0D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117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Summer Assessment of SLOs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current practice to assess SLOs in Summer</a:t>
            </a:r>
          </a:p>
          <a:p>
            <a:r>
              <a:rPr lang="en-US" dirty="0" smtClean="0"/>
              <a:t>Why assess in Summer?</a:t>
            </a:r>
          </a:p>
          <a:p>
            <a:pPr lvl="1"/>
            <a:r>
              <a:rPr lang="en-US" dirty="0" smtClean="0"/>
              <a:t>Disaggregation of SLO data is required for accreditation. Student Success Data for Summer can be compared to Student Success Data for Fall &amp; Spring.</a:t>
            </a:r>
          </a:p>
          <a:p>
            <a:pPr lvl="1"/>
            <a:r>
              <a:rPr lang="en-US" dirty="0" smtClean="0"/>
              <a:t>There are many courses only offered in Summer</a:t>
            </a:r>
          </a:p>
          <a:p>
            <a:pPr lvl="1"/>
            <a:r>
              <a:rPr lang="en-US" dirty="0" smtClean="0"/>
              <a:t>Why wouldn’t we??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919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Unassessed Courses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are currently 126 that have not been assessed </a:t>
            </a:r>
          </a:p>
          <a:p>
            <a:r>
              <a:rPr lang="en-US" dirty="0" smtClean="0"/>
              <a:t>14 have only been offered in Summer</a:t>
            </a:r>
          </a:p>
          <a:p>
            <a:r>
              <a:rPr lang="en-US" dirty="0" smtClean="0"/>
              <a:t>16 are Independent Study or Work Study</a:t>
            </a:r>
          </a:p>
          <a:p>
            <a:r>
              <a:rPr lang="en-US" dirty="0" smtClean="0"/>
              <a:t>39 do not have SLOs loaded in the SLOCloud</a:t>
            </a:r>
          </a:p>
          <a:p>
            <a:r>
              <a:rPr lang="en-US" dirty="0" smtClean="0"/>
              <a:t>9 are Non-Credit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950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Unassessed SLOs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ASLO Committee will bring recommendations to Senate on 2/5/19 for assessment of</a:t>
            </a:r>
          </a:p>
          <a:p>
            <a:r>
              <a:rPr lang="en-US" dirty="0" smtClean="0"/>
              <a:t>Independent Study and Work Experience</a:t>
            </a:r>
          </a:p>
          <a:p>
            <a:r>
              <a:rPr lang="en-US" dirty="0" smtClean="0"/>
              <a:t>X  or A-Z Courses</a:t>
            </a:r>
          </a:p>
          <a:p>
            <a:pPr lvl="1"/>
            <a:r>
              <a:rPr lang="en-US" dirty="0" smtClean="0"/>
              <a:t>110AX3</a:t>
            </a:r>
          </a:p>
          <a:p>
            <a:pPr lvl="1"/>
            <a:r>
              <a:rPr lang="en-US" dirty="0" smtClean="0"/>
              <a:t>261 B</a:t>
            </a:r>
          </a:p>
          <a:p>
            <a:pPr lvl="1"/>
            <a:r>
              <a:rPr lang="en-US" dirty="0" smtClean="0"/>
              <a:t>261 C</a:t>
            </a:r>
          </a:p>
          <a:p>
            <a:r>
              <a:rPr lang="en-US" dirty="0" smtClean="0"/>
              <a:t>Honors Courses</a:t>
            </a:r>
          </a:p>
          <a:p>
            <a:r>
              <a:rPr lang="en-US" dirty="0" smtClean="0"/>
              <a:t>Non-Credit Courses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133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B2F9F0AE74804094924C7D033E119D" ma:contentTypeVersion="11" ma:contentTypeDescription="Create a new document." ma:contentTypeScope="" ma:versionID="b59715e76babe87e300187fa927deec7">
  <xsd:schema xmlns:xsd="http://www.w3.org/2001/XMLSchema" xmlns:xs="http://www.w3.org/2001/XMLSchema" xmlns:p="http://schemas.microsoft.com/office/2006/metadata/properties" xmlns:ns2="8a6fd48c-ac4f-4e3c-96d5-bb37bb1b8570" xmlns:ns3="72c0afcf-037f-4d83-93f6-74581a3122f0" targetNamespace="http://schemas.microsoft.com/office/2006/metadata/properties" ma:root="true" ma:fieldsID="44f7a4623e00e0cb6c8362d8b6298142" ns2:_="" ns3:_="">
    <xsd:import namespace="8a6fd48c-ac4f-4e3c-96d5-bb37bb1b8570"/>
    <xsd:import namespace="72c0afcf-037f-4d83-93f6-74581a3122f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6fd48c-ac4f-4e3c-96d5-bb37bb1b85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c0afcf-037f-4d83-93f6-74581a3122f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BD2E22F-AA65-4A81-8913-23F2A2716E97}"/>
</file>

<file path=customXml/itemProps2.xml><?xml version="1.0" encoding="utf-8"?>
<ds:datastoreItem xmlns:ds="http://schemas.openxmlformats.org/officeDocument/2006/customXml" ds:itemID="{8ED7A117-C6B8-4F5F-A475-30E091941444}"/>
</file>

<file path=customXml/itemProps3.xml><?xml version="1.0" encoding="utf-8"?>
<ds:datastoreItem xmlns:ds="http://schemas.openxmlformats.org/officeDocument/2006/customXml" ds:itemID="{9F701788-3870-43F7-972A-11695549E404}"/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124</Words>
  <Application>Microsoft Office PowerPoint</Application>
  <PresentationFormat>Widescreen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Summer Assessment of SLOs</vt:lpstr>
      <vt:lpstr>Unassessed Courses</vt:lpstr>
      <vt:lpstr>Unassessed SLOs</vt:lpstr>
    </vt:vector>
  </TitlesOfParts>
  <Company>San Bernardino Community College District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Huston, Celia J.</dc:creator>
  <cp:lastModifiedBy>Presidents_CR</cp:lastModifiedBy>
  <cp:revision>5</cp:revision>
  <cp:lastPrinted>2019-01-16T21:41:47Z</cp:lastPrinted>
  <dcterms:created xsi:type="dcterms:W3CDTF">2019-01-16T20:02:12Z</dcterms:created>
  <dcterms:modified xsi:type="dcterms:W3CDTF">2019-01-16T23:55:25Z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0x01010085B2F9F0AE74804094924C7D033E119D</vt:lpwstr>
  </property>
</Properties>
</file>